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49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9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75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53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37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79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4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6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2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3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93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65100" y="134937"/>
            <a:ext cx="11899900" cy="6586537"/>
          </a:xfrm>
          <a:prstGeom prst="rect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BB33E-7158-49D8-AA2F-DD8B952FF22F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0571D-20DA-48AB-8846-A785521A845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14300"/>
            <a:ext cx="152400" cy="624205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035367" y="6252905"/>
            <a:ext cx="6133966" cy="47682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66700" y="6721475"/>
            <a:ext cx="11785600" cy="13493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>
            <a:off x="0" y="5651500"/>
            <a:ext cx="1041400" cy="1206500"/>
          </a:xfrm>
          <a:prstGeom prst="rt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976744" y="134937"/>
            <a:ext cx="1088256" cy="50482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-79375" y="6407120"/>
            <a:ext cx="84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FF00"/>
                </a:solidFill>
              </a:rPr>
              <a:t>COOU</a:t>
            </a:r>
            <a:r>
              <a:rPr lang="en-US" dirty="0" smtClean="0"/>
              <a:t> 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00" y="28545"/>
            <a:ext cx="1816100" cy="64860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087100" y="6467246"/>
            <a:ext cx="929074" cy="241559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3613150" y="-63818"/>
            <a:ext cx="5003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B050"/>
                </a:solidFill>
              </a:rPr>
              <a:t>9</a:t>
            </a:r>
            <a:r>
              <a:rPr lang="en-US" sz="1050" b="1" baseline="30000" dirty="0" smtClean="0">
                <a:solidFill>
                  <a:srgbClr val="00B050"/>
                </a:solidFill>
              </a:rPr>
              <a:t>TH</a:t>
            </a:r>
            <a:r>
              <a:rPr lang="en-US" sz="1050" b="1" dirty="0" smtClean="0">
                <a:solidFill>
                  <a:srgbClr val="00B050"/>
                </a:solidFill>
              </a:rPr>
              <a:t> INTERNATIONAL</a:t>
            </a:r>
            <a:r>
              <a:rPr lang="en-US" sz="1050" b="1" baseline="0" dirty="0" smtClean="0">
                <a:solidFill>
                  <a:srgbClr val="00B050"/>
                </a:solidFill>
              </a:rPr>
              <a:t> INTERDISCIPLINARY  CONFERENCE 6</a:t>
            </a:r>
            <a:r>
              <a:rPr lang="en-US" sz="1050" b="1" baseline="30000" dirty="0" smtClean="0">
                <a:solidFill>
                  <a:srgbClr val="00B050"/>
                </a:solidFill>
              </a:rPr>
              <a:t>th</a:t>
            </a:r>
            <a:r>
              <a:rPr lang="en-US" sz="1050" b="1" baseline="0" dirty="0" smtClean="0">
                <a:solidFill>
                  <a:srgbClr val="00B050"/>
                </a:solidFill>
              </a:rPr>
              <a:t>- 8</a:t>
            </a:r>
            <a:r>
              <a:rPr lang="en-US" sz="1050" b="1" baseline="30000" dirty="0" smtClean="0">
                <a:solidFill>
                  <a:srgbClr val="00B050"/>
                </a:solidFill>
              </a:rPr>
              <a:t>th</a:t>
            </a:r>
            <a:r>
              <a:rPr lang="en-US" sz="1050" b="1" baseline="0" dirty="0" smtClean="0">
                <a:solidFill>
                  <a:srgbClr val="00B050"/>
                </a:solidFill>
              </a:rPr>
              <a:t>  NOV, 2024  </a:t>
            </a:r>
            <a:endParaRPr lang="en-US" sz="105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4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77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93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GSS CBT</dc:creator>
  <cp:lastModifiedBy>GSS CBT</cp:lastModifiedBy>
  <cp:revision>19</cp:revision>
  <dcterms:created xsi:type="dcterms:W3CDTF">2024-09-01T10:59:53Z</dcterms:created>
  <dcterms:modified xsi:type="dcterms:W3CDTF">2024-10-23T05:52:12Z</dcterms:modified>
</cp:coreProperties>
</file>